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D818D3B-67F1-48D4-8102-831E20788B77}" type="datetimeFigureOut">
              <a:rPr lang="nl-NL" smtClean="0"/>
              <a:t>24-5-2012</a:t>
            </a:fld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nl-NL"/>
          </a:p>
        </p:txBody>
      </p:sp>
      <p:sp>
        <p:nvSpPr>
          <p:cNvPr id="10" name="Rechthoe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hthoe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hoe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e verbindingslijn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echte verbindingslijn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echte verbindingslijn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hthoe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B837197-2884-4296-8337-40D123968F64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8D3B-67F1-48D4-8102-831E20788B77}" type="datetimeFigureOut">
              <a:rPr lang="nl-NL" smtClean="0"/>
              <a:t>24-5-2012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37197-2884-4296-8337-40D123968F6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8D3B-67F1-48D4-8102-831E20788B77}" type="datetimeFigureOut">
              <a:rPr lang="nl-NL" smtClean="0"/>
              <a:t>24-5-2012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37197-2884-4296-8337-40D123968F6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D818D3B-67F1-48D4-8102-831E20788B77}" type="datetimeFigureOut">
              <a:rPr lang="nl-NL" smtClean="0"/>
              <a:t>24-5-2012</a:t>
            </a:fld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B837197-2884-4296-8337-40D123968F64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D818D3B-67F1-48D4-8102-831E20788B77}" type="datetimeFigureOut">
              <a:rPr lang="nl-NL" smtClean="0"/>
              <a:t>24-5-2012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nl-NL"/>
          </a:p>
        </p:txBody>
      </p:sp>
      <p:sp>
        <p:nvSpPr>
          <p:cNvPr id="9" name="Rechthoe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echte verbindingslijn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echte verbindingslijn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hoe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hte verbindingslijn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B837197-2884-4296-8337-40D123968F64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8D3B-67F1-48D4-8102-831E20788B77}" type="datetimeFigureOut">
              <a:rPr lang="nl-NL" smtClean="0"/>
              <a:t>24-5-2012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37197-2884-4296-8337-40D123968F64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8D3B-67F1-48D4-8102-831E20788B77}" type="datetimeFigureOut">
              <a:rPr lang="nl-NL" smtClean="0"/>
              <a:t>24-5-2012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37197-2884-4296-8337-40D123968F64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3" name="Tijdelijke aanduiding voor inhoud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2" name="Tijdelijke aanduiding voor teks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D818D3B-67F1-48D4-8102-831E20788B77}" type="datetimeFigureOut">
              <a:rPr lang="nl-NL" smtClean="0"/>
              <a:t>24-5-2012</a:t>
            </a:fld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B837197-2884-4296-8337-40D123968F64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8D3B-67F1-48D4-8102-831E20788B77}" type="datetimeFigureOut">
              <a:rPr lang="nl-NL" smtClean="0"/>
              <a:t>24-5-2012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37197-2884-4296-8337-40D123968F6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Tijdelijke aanduiding voor inhoud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1" name="Tijdelijke aanduiding voor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D818D3B-67F1-48D4-8102-831E20788B77}" type="datetimeFigureOut">
              <a:rPr lang="nl-NL" smtClean="0"/>
              <a:t>24-5-2012</a:t>
            </a:fld>
            <a:endParaRPr lang="nl-NL"/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B837197-2884-4296-8337-40D123968F64}" type="slidenum">
              <a:rPr lang="nl-NL" smtClean="0"/>
              <a:t>‹nr.›</a:t>
            </a:fld>
            <a:endParaRPr lang="nl-NL"/>
          </a:p>
        </p:txBody>
      </p:sp>
      <p:sp>
        <p:nvSpPr>
          <p:cNvPr id="23" name="Tijdelijke aanduiding voor voettekst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hthoe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 verbindingslijn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echte verbindingslijn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echte verbindingslijn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D818D3B-67F1-48D4-8102-831E20788B77}" type="datetimeFigureOut">
              <a:rPr lang="nl-NL" smtClean="0"/>
              <a:t>24-5-2012</a:t>
            </a:fld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B837197-2884-4296-8337-40D123968F64}" type="slidenum">
              <a:rPr lang="nl-NL" smtClean="0"/>
              <a:t>‹nr.›</a:t>
            </a:fld>
            <a:endParaRPr lang="nl-NL"/>
          </a:p>
        </p:txBody>
      </p:sp>
      <p:sp>
        <p:nvSpPr>
          <p:cNvPr id="21" name="Tijdelijke aanduiding voor voettekst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D818D3B-67F1-48D4-8102-831E20788B77}" type="datetimeFigureOut">
              <a:rPr lang="nl-NL" smtClean="0"/>
              <a:t>24-5-2012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Rechte verbindingslijn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hoe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B837197-2884-4296-8337-40D123968F64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483768" y="764704"/>
            <a:ext cx="5328592" cy="864096"/>
          </a:xfrm>
        </p:spPr>
        <p:txBody>
          <a:bodyPr/>
          <a:lstStyle/>
          <a:p>
            <a:r>
              <a:rPr lang="nl-NL" dirty="0" smtClean="0"/>
              <a:t>Voetbalshirtje vouwen</a:t>
            </a:r>
            <a:endParaRPr lang="nl-NL" dirty="0"/>
          </a:p>
        </p:txBody>
      </p:sp>
      <p:pic>
        <p:nvPicPr>
          <p:cNvPr id="4" name="Afbeelding 3" descr="C:\Users\pc\Pictures\school\knutselwerkjes\IMAG0413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 flipV="1">
            <a:off x="3059832" y="2132856"/>
            <a:ext cx="4608512" cy="38884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1594520" cy="652934"/>
          </a:xfrm>
        </p:spPr>
        <p:txBody>
          <a:bodyPr/>
          <a:lstStyle/>
          <a:p>
            <a:r>
              <a:rPr lang="nl-NL" dirty="0" smtClean="0"/>
              <a:t>Stap 9</a:t>
            </a:r>
            <a:endParaRPr lang="nl-NL" dirty="0"/>
          </a:p>
        </p:txBody>
      </p:sp>
      <p:pic>
        <p:nvPicPr>
          <p:cNvPr id="4" name="Tijdelijke aanduiding voor inhoud 3" descr="C:\Users\pc\Pictures\school\knutselwerkjes\IMAG0412.jpg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896035" y="2528901"/>
            <a:ext cx="4176464" cy="352839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  <p:sp>
        <p:nvSpPr>
          <p:cNvPr id="5" name="Tekstvak 4"/>
          <p:cNvSpPr txBox="1"/>
          <p:nvPr/>
        </p:nvSpPr>
        <p:spPr>
          <a:xfrm>
            <a:off x="251520" y="836712"/>
            <a:ext cx="475252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nl-NL" sz="3200" dirty="0" smtClean="0"/>
              <a:t>Draai je shirtje weer om.</a:t>
            </a:r>
          </a:p>
          <a:p>
            <a:pPr>
              <a:buFont typeface="Arial" pitchFamily="34" charset="0"/>
              <a:buChar char="•"/>
            </a:pPr>
            <a:r>
              <a:rPr lang="nl-NL" sz="3200" dirty="0" smtClean="0"/>
              <a:t>Maak nu een schuine hoek onder aan, waar je net het randje hebt omgevouwen. </a:t>
            </a:r>
          </a:p>
          <a:p>
            <a:pPr>
              <a:buFont typeface="Arial" pitchFamily="34" charset="0"/>
              <a:buChar char="•"/>
            </a:pPr>
            <a:r>
              <a:rPr lang="nl-NL" sz="3200" dirty="0" smtClean="0"/>
              <a:t>Doe dit aan beide kanten </a:t>
            </a:r>
          </a:p>
          <a:p>
            <a:pPr>
              <a:buFont typeface="Arial" pitchFamily="34" charset="0"/>
              <a:buChar char="•"/>
            </a:pPr>
            <a:endParaRPr lang="nl-NL" sz="3200" dirty="0"/>
          </a:p>
          <a:p>
            <a:pPr>
              <a:buFont typeface="Arial" pitchFamily="34" charset="0"/>
              <a:buChar char="•"/>
            </a:pPr>
            <a:r>
              <a:rPr lang="nl-NL" sz="3200" dirty="0" smtClean="0"/>
              <a:t>Tip: probeer beide hoeken gelijk te maken!</a:t>
            </a:r>
            <a:endParaRPr lang="nl-NL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Stap 10</a:t>
            </a:r>
            <a:endParaRPr lang="nl-NL" dirty="0"/>
          </a:p>
        </p:txBody>
      </p:sp>
      <p:pic>
        <p:nvPicPr>
          <p:cNvPr id="4" name="Tijdelijke aanduiding voor inhoud 3" descr="C:\Users\pc\Pictures\school\knutselwerkjes\IMAG0413.jpg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 flipV="1">
            <a:off x="4355976" y="2924944"/>
            <a:ext cx="4392488" cy="352839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  <p:sp>
        <p:nvSpPr>
          <p:cNvPr id="5" name="Tekstvak 4"/>
          <p:cNvSpPr txBox="1"/>
          <p:nvPr/>
        </p:nvSpPr>
        <p:spPr>
          <a:xfrm>
            <a:off x="827585" y="1628800"/>
            <a:ext cx="316835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nl-NL" sz="3200" dirty="0" smtClean="0"/>
              <a:t>Vouw het shirt nu dubbel, maar zorg ervoor dat het kraagje er precies genoeg boven uit steekt</a:t>
            </a:r>
          </a:p>
          <a:p>
            <a:pPr>
              <a:buFont typeface="Arial" pitchFamily="34" charset="0"/>
              <a:buChar char="•"/>
            </a:pPr>
            <a:endParaRPr lang="nl-NL" sz="3200" dirty="0"/>
          </a:p>
          <a:p>
            <a:pPr>
              <a:buFont typeface="Arial" pitchFamily="34" charset="0"/>
              <a:buChar char="•"/>
            </a:pPr>
            <a:r>
              <a:rPr lang="nl-NL" sz="3200" dirty="0" smtClean="0"/>
              <a:t>En klaar!</a:t>
            </a:r>
            <a:endParaRPr lang="nl-NL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Stap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898776" cy="4525963"/>
          </a:xfrm>
        </p:spPr>
        <p:txBody>
          <a:bodyPr/>
          <a:lstStyle/>
          <a:p>
            <a:r>
              <a:rPr lang="nl-NL" dirty="0" smtClean="0"/>
              <a:t>Vouw je blaadje dubbel </a:t>
            </a:r>
            <a:endParaRPr lang="nl-NL" dirty="0"/>
          </a:p>
        </p:txBody>
      </p:sp>
      <p:pic>
        <p:nvPicPr>
          <p:cNvPr id="4" name="Afbeelding 3" descr="C:\Users\pc\Pictures\school\knutselwerkjes\IMAG0402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743908" y="2168861"/>
            <a:ext cx="4896545" cy="381642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Stap 2</a:t>
            </a:r>
            <a:endParaRPr lang="nl-NL" dirty="0"/>
          </a:p>
        </p:txBody>
      </p:sp>
      <p:pic>
        <p:nvPicPr>
          <p:cNvPr id="4" name="Tijdelijke aanduiding voor inhoud 3" descr="C:\Users\pc\Pictures\school\knutselwerkjes\IMAG0403.jpg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5148064" y="980728"/>
            <a:ext cx="3168352" cy="43924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  <p:sp>
        <p:nvSpPr>
          <p:cNvPr id="6" name="Tekstvak 5"/>
          <p:cNvSpPr txBox="1"/>
          <p:nvPr/>
        </p:nvSpPr>
        <p:spPr>
          <a:xfrm>
            <a:off x="539552" y="1628800"/>
            <a:ext cx="446449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nl-NL" sz="3200" dirty="0" smtClean="0"/>
              <a:t>Vouw je blaadje weer open</a:t>
            </a:r>
          </a:p>
          <a:p>
            <a:pPr>
              <a:buFont typeface="Arial" pitchFamily="34" charset="0"/>
              <a:buChar char="•"/>
            </a:pPr>
            <a:r>
              <a:rPr lang="nl-NL" sz="3200" dirty="0" smtClean="0"/>
              <a:t>Vouw de rechterhelft tegen de middenlijn</a:t>
            </a:r>
          </a:p>
          <a:p>
            <a:pPr>
              <a:buFont typeface="Arial" pitchFamily="34" charset="0"/>
              <a:buChar char="•"/>
            </a:pPr>
            <a:r>
              <a:rPr lang="nl-NL" sz="3200" dirty="0" smtClean="0"/>
              <a:t>Doe hetzelfde met de linkerhelft </a:t>
            </a:r>
            <a:endParaRPr lang="nl-NL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1522512" cy="724942"/>
          </a:xfrm>
        </p:spPr>
        <p:txBody>
          <a:bodyPr/>
          <a:lstStyle/>
          <a:p>
            <a:r>
              <a:rPr lang="nl-NL" dirty="0" smtClean="0"/>
              <a:t>Stap 3</a:t>
            </a:r>
            <a:endParaRPr lang="nl-NL" dirty="0"/>
          </a:p>
        </p:txBody>
      </p:sp>
      <p:pic>
        <p:nvPicPr>
          <p:cNvPr id="4" name="Tijdelijke aanduiding voor inhoud 3" descr="C:\Users\pc\Pictures\school\knutselwerkjes\IMAG0404.jpg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268760"/>
            <a:ext cx="4176464" cy="511256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  <p:sp>
        <p:nvSpPr>
          <p:cNvPr id="6" name="Tekstvak 5"/>
          <p:cNvSpPr txBox="1"/>
          <p:nvPr/>
        </p:nvSpPr>
        <p:spPr>
          <a:xfrm>
            <a:off x="467544" y="1052736"/>
            <a:ext cx="3600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nl-NL" sz="3200" dirty="0" smtClean="0"/>
              <a:t>Vouw het blaadje weer helemaal open </a:t>
            </a:r>
          </a:p>
          <a:p>
            <a:pPr>
              <a:buFont typeface="Arial" pitchFamily="34" charset="0"/>
              <a:buChar char="•"/>
            </a:pPr>
            <a:r>
              <a:rPr lang="nl-NL" sz="3200" dirty="0" smtClean="0"/>
              <a:t>Maak rechtsboven een hoek, zorg ervoor dat die tegen de middenlijn aan komt.</a:t>
            </a:r>
          </a:p>
          <a:p>
            <a:pPr>
              <a:buFont typeface="Arial" pitchFamily="34" charset="0"/>
              <a:buChar char="•"/>
            </a:pPr>
            <a:r>
              <a:rPr lang="nl-NL" sz="3200" dirty="0" smtClean="0"/>
              <a:t>Doe dit ook met de linker kant</a:t>
            </a:r>
            <a:endParaRPr lang="nl-NL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1560" y="0"/>
            <a:ext cx="7467600" cy="1143000"/>
          </a:xfrm>
        </p:spPr>
        <p:txBody>
          <a:bodyPr/>
          <a:lstStyle/>
          <a:p>
            <a:r>
              <a:rPr lang="nl-NL" dirty="0" smtClean="0"/>
              <a:t>Stap 4</a:t>
            </a:r>
            <a:endParaRPr lang="nl-NL" dirty="0"/>
          </a:p>
        </p:txBody>
      </p:sp>
      <p:pic>
        <p:nvPicPr>
          <p:cNvPr id="4" name="Tijdelijke aanduiding voor inhoud 3" descr="C:\Users\pc\Pictures\school\knutselwerkjes\IMAG0405.jpg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4139952" y="1772816"/>
            <a:ext cx="5472608" cy="36004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  <p:sp>
        <p:nvSpPr>
          <p:cNvPr id="5" name="Tekstvak 4"/>
          <p:cNvSpPr txBox="1"/>
          <p:nvPr/>
        </p:nvSpPr>
        <p:spPr>
          <a:xfrm>
            <a:off x="395536" y="1124744"/>
            <a:ext cx="446449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nl-NL" sz="3200" dirty="0" smtClean="0"/>
              <a:t>Vouw de hoeken weer open </a:t>
            </a:r>
          </a:p>
          <a:p>
            <a:pPr>
              <a:buFont typeface="Arial" pitchFamily="34" charset="0"/>
              <a:buChar char="•"/>
            </a:pPr>
            <a:r>
              <a:rPr lang="nl-NL" sz="3200" dirty="0" smtClean="0"/>
              <a:t>Maak nu in het hoekje wat je net hebt gevouwen, weer een hoekje. Zorg ervoor dat deze tegen de lijn van de vorige stap komt.</a:t>
            </a:r>
          </a:p>
          <a:p>
            <a:pPr>
              <a:buFont typeface="Arial" pitchFamily="34" charset="0"/>
              <a:buChar char="•"/>
            </a:pPr>
            <a:r>
              <a:rPr lang="nl-NL" sz="3200" dirty="0" smtClean="0"/>
              <a:t>Doe dit aan beide kanten </a:t>
            </a:r>
            <a:endParaRPr lang="nl-NL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Stap 5</a:t>
            </a:r>
            <a:endParaRPr lang="nl-NL" dirty="0"/>
          </a:p>
        </p:txBody>
      </p:sp>
      <p:pic>
        <p:nvPicPr>
          <p:cNvPr id="4" name="Tijdelijke aanduiding voor inhoud 3" descr="C:\Users\pc\Pictures\school\knutselwerkjes\IMAG0406.jpg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124744"/>
            <a:ext cx="3816424" cy="525658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  <p:sp>
        <p:nvSpPr>
          <p:cNvPr id="5" name="Tekstvak 4"/>
          <p:cNvSpPr txBox="1"/>
          <p:nvPr/>
        </p:nvSpPr>
        <p:spPr>
          <a:xfrm>
            <a:off x="1115616" y="2132856"/>
            <a:ext cx="3289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nl-NL" sz="3200" dirty="0"/>
          </a:p>
        </p:txBody>
      </p:sp>
      <p:sp>
        <p:nvSpPr>
          <p:cNvPr id="6" name="Tekstvak 5"/>
          <p:cNvSpPr txBox="1"/>
          <p:nvPr/>
        </p:nvSpPr>
        <p:spPr>
          <a:xfrm>
            <a:off x="539552" y="1412776"/>
            <a:ext cx="35920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nl-NL" sz="3200" dirty="0" smtClean="0"/>
              <a:t>Vouw nu de buitenste flappen weer naar binnen </a:t>
            </a:r>
            <a:endParaRPr lang="nl-NL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Stap 6</a:t>
            </a:r>
            <a:endParaRPr lang="nl-NL" dirty="0"/>
          </a:p>
        </p:txBody>
      </p:sp>
      <p:pic>
        <p:nvPicPr>
          <p:cNvPr id="4" name="Tijdelijke aanduiding voor inhoud 3" descr="C:\Users\pc\Pictures\school\knutselwerkjes\IMAG0409.jpg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5148064" y="908720"/>
            <a:ext cx="3600400" cy="56166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  <p:sp>
        <p:nvSpPr>
          <p:cNvPr id="5" name="Tekstvak 4"/>
          <p:cNvSpPr txBox="1"/>
          <p:nvPr/>
        </p:nvSpPr>
        <p:spPr>
          <a:xfrm>
            <a:off x="467544" y="1340768"/>
            <a:ext cx="381642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nl-NL" sz="3200" dirty="0" smtClean="0"/>
              <a:t>Haal de hoekje aan die aan de binnenkant zitten, omhoog</a:t>
            </a:r>
          </a:p>
          <a:p>
            <a:pPr>
              <a:buFont typeface="Arial" pitchFamily="34" charset="0"/>
              <a:buChar char="•"/>
            </a:pPr>
            <a:r>
              <a:rPr lang="nl-NL" sz="3200" dirty="0" smtClean="0"/>
              <a:t>Klap ze nu helemaal naar buiten zodat je hetzelfde shirt krijgt als op het plaatje </a:t>
            </a:r>
            <a:r>
              <a:rPr lang="nl-NL" sz="3200" dirty="0" smtClean="0">
                <a:sym typeface="Wingdings" pitchFamily="2" charset="2"/>
              </a:rPr>
              <a:t></a:t>
            </a:r>
          </a:p>
          <a:p>
            <a:pPr>
              <a:buFont typeface="Arial" pitchFamily="34" charset="0"/>
              <a:buChar char="•"/>
            </a:pPr>
            <a:endParaRPr lang="nl-NL" sz="3200" dirty="0"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r>
              <a:rPr lang="nl-NL" sz="3200" dirty="0" smtClean="0">
                <a:sym typeface="Wingdings" pitchFamily="2" charset="2"/>
              </a:rPr>
              <a:t>Tip, maak de vouwen gelijk! </a:t>
            </a:r>
            <a:endParaRPr lang="nl-NL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Stap 7</a:t>
            </a:r>
            <a:endParaRPr lang="nl-NL" dirty="0"/>
          </a:p>
        </p:txBody>
      </p:sp>
      <p:pic>
        <p:nvPicPr>
          <p:cNvPr id="4" name="Tijdelijke aanduiding voor inhoud 3" descr="C:\Users\pc\Pictures\school\knutselwerkjes\IMAG0410.jpg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283968" y="1988840"/>
            <a:ext cx="4320480" cy="446449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  <p:sp>
        <p:nvSpPr>
          <p:cNvPr id="5" name="Tekstvak 4"/>
          <p:cNvSpPr txBox="1"/>
          <p:nvPr/>
        </p:nvSpPr>
        <p:spPr>
          <a:xfrm>
            <a:off x="683568" y="1556792"/>
            <a:ext cx="338437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nl-NL" sz="3200" dirty="0" smtClean="0"/>
              <a:t>Je hebt net de kraag gevouwen, deze vouw je nu richting de onderkant van het shirt. </a:t>
            </a:r>
            <a:endParaRPr lang="nl-NL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Stap 8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3826768" cy="4493096"/>
          </a:xfrm>
        </p:spPr>
        <p:txBody>
          <a:bodyPr/>
          <a:lstStyle/>
          <a:p>
            <a:r>
              <a:rPr lang="nl-NL" dirty="0" smtClean="0"/>
              <a:t>Draai het shirt nu om zodat je de achterkant voor je hebt.</a:t>
            </a:r>
          </a:p>
          <a:p>
            <a:r>
              <a:rPr lang="nl-NL" dirty="0" smtClean="0"/>
              <a:t>Vouw onderaan een klein randje om. </a:t>
            </a:r>
            <a:endParaRPr lang="nl-NL" dirty="0"/>
          </a:p>
        </p:txBody>
      </p:sp>
      <p:pic>
        <p:nvPicPr>
          <p:cNvPr id="4" name="Afbeelding 3" descr="C:\Users\pc\Pictures\school\knutselwerkjes\IMAG0411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959932" y="1808820"/>
            <a:ext cx="5472608" cy="396044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</TotalTime>
  <Words>245</Words>
  <Application>Microsoft Office PowerPoint</Application>
  <PresentationFormat>Diavoorstelling (4:3)</PresentationFormat>
  <Paragraphs>37</Paragraphs>
  <Slides>11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2" baseType="lpstr">
      <vt:lpstr>Oriel</vt:lpstr>
      <vt:lpstr>Voetbalshirtje vouwen</vt:lpstr>
      <vt:lpstr>Stap 1</vt:lpstr>
      <vt:lpstr>Stap 2</vt:lpstr>
      <vt:lpstr>Stap 3</vt:lpstr>
      <vt:lpstr>Stap 4</vt:lpstr>
      <vt:lpstr>Stap 5</vt:lpstr>
      <vt:lpstr>Stap 6</vt:lpstr>
      <vt:lpstr>Stap 7</vt:lpstr>
      <vt:lpstr>Stap 8</vt:lpstr>
      <vt:lpstr>Stap 9</vt:lpstr>
      <vt:lpstr>Stap 10</vt:lpstr>
    </vt:vector>
  </TitlesOfParts>
  <Company>Qliq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Voetbalshirtje vouwen</dc:title>
  <dc:creator>M.Claessens</dc:creator>
  <cp:lastModifiedBy>M.Claessens</cp:lastModifiedBy>
  <cp:revision>7</cp:revision>
  <dcterms:created xsi:type="dcterms:W3CDTF">2012-05-24T10:11:28Z</dcterms:created>
  <dcterms:modified xsi:type="dcterms:W3CDTF">2012-05-24T10:42:13Z</dcterms:modified>
</cp:coreProperties>
</file>